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9" r:id="rId31"/>
    <p:sldId id="288" r:id="rId32"/>
    <p:sldId id="289" r:id="rId33"/>
    <p:sldId id="290" r:id="rId34"/>
    <p:sldId id="300" r:id="rId35"/>
    <p:sldId id="291" r:id="rId36"/>
    <p:sldId id="293" r:id="rId37"/>
    <p:sldId id="294" r:id="rId38"/>
    <p:sldId id="302" r:id="rId39"/>
    <p:sldId id="296" r:id="rId40"/>
    <p:sldId id="292" r:id="rId41"/>
    <p:sldId id="297" r:id="rId42"/>
    <p:sldId id="298" r:id="rId43"/>
    <p:sldId id="303" r:id="rId44"/>
    <p:sldId id="304" r:id="rId45"/>
    <p:sldId id="305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20" r:id="rId57"/>
    <p:sldId id="321" r:id="rId58"/>
    <p:sldId id="322" r:id="rId59"/>
    <p:sldId id="323" r:id="rId60"/>
    <p:sldId id="324" r:id="rId61"/>
    <p:sldId id="325" r:id="rId62"/>
    <p:sldId id="328" r:id="rId63"/>
    <p:sldId id="329" r:id="rId64"/>
    <p:sldId id="332" r:id="rId65"/>
    <p:sldId id="333" r:id="rId66"/>
    <p:sldId id="334" r:id="rId67"/>
    <p:sldId id="335" r:id="rId68"/>
    <p:sldId id="338" r:id="rId69"/>
    <p:sldId id="339" r:id="rId70"/>
    <p:sldId id="340" r:id="rId71"/>
    <p:sldId id="341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51" r:id="rId80"/>
    <p:sldId id="352" r:id="rId81"/>
    <p:sldId id="353" r:id="rId82"/>
    <p:sldId id="356" r:id="rId83"/>
    <p:sldId id="357" r:id="rId8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99B1B-B7DD-4396-A0FC-34D8964AE1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Milestones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A60188-2BC5-4F73-ADDA-7B01B189D1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Science &amp; Social Studies</a:t>
            </a:r>
          </a:p>
        </p:txBody>
      </p:sp>
    </p:spTree>
    <p:extLst>
      <p:ext uri="{BB962C8B-B14F-4D97-AF65-F5344CB8AC3E}">
        <p14:creationId xmlns:p14="http://schemas.microsoft.com/office/powerpoint/2010/main" val="103570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45A4-D97B-42E1-85F9-5F01EF2E6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D2AD56-1CF1-482D-8216-1B6A8565A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055" y="1236655"/>
            <a:ext cx="9733890" cy="275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8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4C0A44-C07F-44E8-844E-8985F09C5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861" y="576905"/>
            <a:ext cx="5095875" cy="3257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F8303A-9CF3-49BD-969A-A0FF43034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784" y="2696066"/>
            <a:ext cx="7105352" cy="34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9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A437F-A0CA-4E24-8A9B-25233137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0491C8-610F-41CA-91AB-B239E0546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2"/>
            <a:ext cx="9654399" cy="306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5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6EFC6-EE2F-4AB7-89B7-AA50675E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108D47-E498-4301-B9B6-B7591B4C4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776" y="884908"/>
            <a:ext cx="9999796" cy="485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65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B67E-9DC8-4A48-BA33-311F5980A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7CC32F-15BE-4AC5-8CAF-CD7E57CDF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109" y="982132"/>
            <a:ext cx="9733782" cy="23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46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89AD4-9482-4EC1-B788-7C52F802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51C7A2-19F3-42E4-B642-CDEBAF1D9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021"/>
          <a:stretch/>
        </p:blipFill>
        <p:spPr>
          <a:xfrm>
            <a:off x="982741" y="982132"/>
            <a:ext cx="10226517" cy="330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27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E366DE-BFCF-43D1-9DCC-B3405491A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230" y="1096977"/>
            <a:ext cx="8597540" cy="237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29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630216-B7DF-4E57-B376-14F391C14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303" y="850157"/>
            <a:ext cx="7577731" cy="49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17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2439A9-C640-42B2-8863-35FC183D1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4978" y="982132"/>
            <a:ext cx="8982043" cy="219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35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6EB269-4F93-4DEC-818E-522E37C5C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904" y="634396"/>
            <a:ext cx="5509329" cy="56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3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C68F-EFCA-41F3-827A-F7A69998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3445489"/>
          </a:xfrm>
        </p:spPr>
        <p:txBody>
          <a:bodyPr/>
          <a:lstStyle/>
          <a:p>
            <a:r>
              <a:rPr lang="en-US" dirty="0"/>
              <a:t>SCIENCE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89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0565DC-B312-4550-AB23-F05F7557D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147" y="982132"/>
            <a:ext cx="9242065" cy="185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1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45B0DA-2D9F-4442-B6E5-17B198F7B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9571" y="719236"/>
            <a:ext cx="5213723" cy="546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52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C6F4D8-DDBE-40E8-BD46-A5B7AD2BD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477" y="982132"/>
            <a:ext cx="8339514" cy="397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40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7FAC-49D9-428F-897D-1B83E51B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8FA163-71C9-43E6-A9AB-0A1CB59CB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197" y="982132"/>
            <a:ext cx="9319605" cy="45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36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6D281-3908-46F4-9919-E50F44A6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AA12F9-F7F1-4970-B757-119E30EA1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908" y="1049946"/>
            <a:ext cx="9468184" cy="221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85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699444-E92B-4889-A6D7-5CCE4E0AE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286" y="909949"/>
            <a:ext cx="7793263" cy="458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66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E66942-73CE-40A0-8A87-577707D9C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4697" y="982132"/>
            <a:ext cx="8802605" cy="275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72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99D6-B493-4D79-A868-DD1EC604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5E252A-04B6-4F81-879F-8C60E4973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776" y="796531"/>
            <a:ext cx="8633974" cy="518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20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F038F-5D76-48E3-A453-E2812B722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938E5B-E940-4732-9566-A330BDD7D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736" y="1085827"/>
            <a:ext cx="10110527" cy="208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62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F36B70-0670-47A5-97BA-92D92BF22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3914" y="747517"/>
            <a:ext cx="6113843" cy="545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4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E4944-90A8-4A34-BE11-EFF1EDEF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7743CE-B640-41A7-AF0B-EA50BACD8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745" y="982132"/>
            <a:ext cx="10155885" cy="46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89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72DE-6062-4448-8CA4-35569268D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EFA9B5-7756-491E-A5B9-32B835458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005" y="1180093"/>
            <a:ext cx="9317989" cy="25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10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4529-27ED-47E9-8D90-D3CC8316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29D094-A381-4E1B-A60E-77FC3FFC2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232" y="982132"/>
            <a:ext cx="9934576" cy="445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60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9200-1611-47FE-AE1E-7D006AE0C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D1A68922-B8BA-4C07-8694-BA818F2E4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486" y="1122298"/>
            <a:ext cx="9253027" cy="340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04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B72DD2-8AFD-4CE6-904D-571D91E09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680" y="627061"/>
            <a:ext cx="5879307" cy="4406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B73160-63EB-49F5-8009-A03AE9892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417" y="2375555"/>
            <a:ext cx="6478883" cy="387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69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7703-4E26-44CD-AFFF-69041E0D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684A78-48C4-4432-A2B2-88EF60F06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728663"/>
            <a:ext cx="9118541" cy="54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12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6C4323-F15C-4A13-9B2D-B17E3384E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720" y="627061"/>
            <a:ext cx="6646478" cy="4981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CFD94A-5FDD-42ED-AF31-C2E2000B7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964" y="3271101"/>
            <a:ext cx="5864133" cy="15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76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0F95F91-23CE-4892-AA3A-B99FE32D8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288"/>
          <a:stretch/>
        </p:blipFill>
        <p:spPr>
          <a:xfrm>
            <a:off x="2683594" y="1923068"/>
            <a:ext cx="6516966" cy="195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36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1A7917-CA7D-4814-B7C5-71D777596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673" y="623914"/>
            <a:ext cx="6381221" cy="26660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EA5A64-5238-4F7F-968E-F956F276B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289" y="3648174"/>
            <a:ext cx="8230619" cy="24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2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AFD8B-9664-47D7-A886-1B83BA055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0EB18E-AF68-49BF-8D07-3A6E9578E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826" y="1171985"/>
            <a:ext cx="84772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496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E59387-EA26-46EE-9A86-79C84A34A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381" y="708755"/>
            <a:ext cx="5952518" cy="24869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1D4057-E077-4592-82B0-8C33C94EE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574" y="3704734"/>
            <a:ext cx="9573662" cy="237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2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42B3-CB2A-49C4-BE6E-E4D4A8A34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D097E5-DCAB-4FE3-8BE9-8A9B3D3B9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1000986"/>
            <a:ext cx="9822634" cy="382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34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DD164-5C32-4441-ABBD-7E7AC2CF0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F1A4348-22F4-4F06-92CE-0BE158D2F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173"/>
          <a:stretch/>
        </p:blipFill>
        <p:spPr>
          <a:xfrm>
            <a:off x="1189880" y="982132"/>
            <a:ext cx="9812239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58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A3D9D1-E22F-46E6-B056-6A4E2D191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569" y="785224"/>
            <a:ext cx="6321456" cy="539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527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FF1927-B173-4CC0-AA9B-6789FE6DE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5896" y="798251"/>
            <a:ext cx="8529638" cy="46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94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6E4A7-4E37-42C9-830C-D5E4FD12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Studies</a:t>
            </a:r>
          </a:p>
        </p:txBody>
      </p:sp>
    </p:spTree>
    <p:extLst>
      <p:ext uri="{BB962C8B-B14F-4D97-AF65-F5344CB8AC3E}">
        <p14:creationId xmlns:p14="http://schemas.microsoft.com/office/powerpoint/2010/main" val="30143378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ED26-5F57-4B33-BEDC-89B3F8EB5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F1066D-1E5B-430D-929C-528756C44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513" y="882845"/>
            <a:ext cx="10311845" cy="30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60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D53C-B14D-4009-AAFC-E397D0F8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0518D6-201A-4484-B90B-9CE4CDAA9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572" y="991559"/>
            <a:ext cx="10152671" cy="220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581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A4AC9A-4B22-4ED7-AD19-FBD49FC2F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771" y="847724"/>
            <a:ext cx="8279554" cy="48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382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35715-B4BB-4315-BD5B-4C1F92A5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51B24D-B69C-40B3-A094-783332DFF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199" y="982132"/>
            <a:ext cx="9401602" cy="203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83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F7259-B4C2-4EB0-93AD-D5C2F98D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1AF752-BE67-49E7-A403-D5313578D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2"/>
            <a:ext cx="9733481" cy="222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593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7E02B-78B8-4F5D-8780-B23F5ADDF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36F00F-F1E0-4830-B3AF-43FC951F1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1039497"/>
            <a:ext cx="9455444" cy="249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4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9091-0124-45BF-A2A3-CE10E1F65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3B8D90-AB91-4EE2-A048-5652BA229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680" y="982132"/>
            <a:ext cx="9940934" cy="379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977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57E9-DB51-488E-A34F-EB72932E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1ABB39-DCBA-4223-A196-ECA14B407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900" y="999830"/>
            <a:ext cx="9515140" cy="305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50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1805-1468-4961-8FA9-713A8622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BE3234-8832-4105-AAC2-786C8140F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2"/>
            <a:ext cx="9647989" cy="227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253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1E4A4A-E941-461E-8883-82D0A1551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977" y="821876"/>
            <a:ext cx="8181582" cy="51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66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AA8D91-D1E5-492D-9AB8-1BCCBD85F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9779" y="756714"/>
            <a:ext cx="7498223" cy="51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052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CD5D-989C-43CA-A62B-4D7358B7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EF97BC-384D-420F-B5B7-A187FBBB4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662" y="792654"/>
            <a:ext cx="9362676" cy="344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118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07D780-28C0-4B97-B9C0-C5A8D7578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395" y="1072089"/>
            <a:ext cx="9278265" cy="25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383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239D-BFAD-413C-9C51-69DAE615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7CE594-6905-42D2-AB20-3B7809EB4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332" y="863894"/>
            <a:ext cx="9716660" cy="30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571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EA02B-7925-4A5F-89CD-70311AF8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99B27C-1CD8-4895-93DE-D5005CAE9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933977"/>
            <a:ext cx="9902609" cy="34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070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0E21-8EA4-4317-A141-42EEE01E9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531C9D-B98C-4262-B839-734D6D38E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995" y="877986"/>
            <a:ext cx="9556962" cy="25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378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69E4-B419-4FE1-A0AE-6C498EC6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A19C9E-D4EB-49B4-913D-E1BC5BCA0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2"/>
            <a:ext cx="9753738" cy="25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2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4672-C4B3-4AD8-877A-1A27B6D15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1C98E6-FC23-4E64-B602-80BE00A26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543" y="982132"/>
            <a:ext cx="11039915" cy="396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718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F9A6B6-0345-4A43-A7DC-31BF733F3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5295" y="719235"/>
            <a:ext cx="6097620" cy="551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846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ACF916-7715-44CD-A295-C2919CF6C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7451" y="893010"/>
            <a:ext cx="8874238" cy="420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203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8007-BC91-4095-B1FB-704A2747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1F82A2-E5D4-4141-9832-F1738C92D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761" y="982132"/>
            <a:ext cx="9945732" cy="228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5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F62CA5-6BF3-4731-8C05-5FA3B677A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839" y="1033989"/>
            <a:ext cx="9424285" cy="277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371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816A3A-DE11-4216-A0C0-590DA7B15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2638" y="804077"/>
            <a:ext cx="5840278" cy="518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529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F2CA9F-27C8-4A12-BF94-BDB30DE56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040" y="1075065"/>
            <a:ext cx="8370479" cy="324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139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77D84D-F9E0-40BC-A503-C373EAF53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149" y="865187"/>
            <a:ext cx="5448300" cy="3181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BAA2E2-B7EB-47D5-8236-C45247B2A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330" y="2974515"/>
            <a:ext cx="5657031" cy="188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557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361C78-4CD6-4DC5-8AC1-04E60F8B3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958" y="982132"/>
            <a:ext cx="9743766" cy="24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220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89FA97-FCBD-4117-9CE1-BFA4C654F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51" y="615541"/>
            <a:ext cx="5236538" cy="56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109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277C86-4C1B-48D9-8512-6451359DA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772" y="1219199"/>
            <a:ext cx="8680519" cy="22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6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68F1-F050-4F75-8D06-7B864957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28649B-92B4-4F1E-A1D3-BE81261DC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1009648"/>
            <a:ext cx="9818800" cy="480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802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9442C9-4409-4E1A-AB92-AB67E9070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336" y="825746"/>
            <a:ext cx="8987138" cy="39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645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2AC6190-81B8-4111-82C0-DC4EBAE95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301" y="1028698"/>
            <a:ext cx="9270139" cy="28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592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AAB5-BDA3-4EE9-B493-7776CFA3B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169739-AB68-4B60-9469-D90BBF53C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022" y="857151"/>
            <a:ext cx="9238759" cy="51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949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7CEA0-1452-41C6-8A64-54B9AED1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106C8C-CBBC-476D-9051-8E19EE579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356" y="1082575"/>
            <a:ext cx="9717778" cy="195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869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BAC43-2A01-4A6B-A7AF-4B628397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2B1457-E46A-4E5B-AFEA-A081050E7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145" y="1079650"/>
            <a:ext cx="9343709" cy="431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153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A308F-A7F4-42CC-9E5D-059C00BF6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A71FF9-7579-4952-B3CB-EF5477218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2"/>
            <a:ext cx="9527665" cy="290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107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5C149-D984-4EF1-B3C1-F955B9D5A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6F314B-EDBD-46BA-82B0-D83BCD855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218" y="923924"/>
            <a:ext cx="9547004" cy="305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831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3789-BA2B-411A-A901-14B175EF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1F2E30-D122-4EA8-965E-F4E7ADAC3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817" y="982132"/>
            <a:ext cx="9280291" cy="37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067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F5B1-D510-4D88-8D04-24A6A096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285469-38B3-45C4-AB90-D3373C3AF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2"/>
            <a:ext cx="10136364" cy="40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895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D4AA5-8E9E-491D-B4FD-3F95045C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C54B18-EF44-4117-847E-9B808A169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069" y="1068043"/>
            <a:ext cx="9235862" cy="473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4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F9A8B-591E-4C4C-8678-2815EE8D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67EABF-A08F-4ADA-A478-79EC57097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911027"/>
            <a:ext cx="9837901" cy="32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248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1BB9F-0989-405C-A9E4-7A21721E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0048F7-FD61-4BA6-9F5D-F5A29013C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060" y="742639"/>
            <a:ext cx="10802720" cy="23022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0E31CE-6397-4E8E-B02E-EEC77035C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150" y="3044858"/>
            <a:ext cx="9405448" cy="29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956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9EFDDB-FEE7-48C2-9735-2D3B3B51E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427" y="982132"/>
            <a:ext cx="9121864" cy="429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029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ACD4-DFE6-4085-8105-6CE64537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D643EE-F860-4F18-8EBB-9A63E81B6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1072089"/>
            <a:ext cx="9762390" cy="31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4570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838B-1B88-42E1-8FDF-F935EC7C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940A3F-8D82-46BD-8210-E3486F36A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519" y="982132"/>
            <a:ext cx="9988102" cy="368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5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545F37-009D-4D09-B254-12926A2D0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993" y="709809"/>
            <a:ext cx="6103057" cy="528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13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597</TotalTime>
  <Words>9</Words>
  <Application>Microsoft Office PowerPoint</Application>
  <PresentationFormat>Widescreen</PresentationFormat>
  <Paragraphs>4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6" baseType="lpstr">
      <vt:lpstr>Arial</vt:lpstr>
      <vt:lpstr>Garamond</vt:lpstr>
      <vt:lpstr>Organic</vt:lpstr>
      <vt:lpstr>Milestones Review</vt:lpstr>
      <vt:lpstr>SCIENCE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Milestones Review</dc:title>
  <dc:creator>Smith, Raechel</dc:creator>
  <cp:lastModifiedBy>Smith, Raechel</cp:lastModifiedBy>
  <cp:revision>24</cp:revision>
  <dcterms:created xsi:type="dcterms:W3CDTF">2018-03-30T15:38:09Z</dcterms:created>
  <dcterms:modified xsi:type="dcterms:W3CDTF">2018-04-09T20:26:23Z</dcterms:modified>
</cp:coreProperties>
</file>